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56" r:id="rId5"/>
    <p:sldId id="259" r:id="rId6"/>
  </p:sldIdLst>
  <p:sldSz cx="12192000" cy="6858000"/>
  <p:notesSz cx="6858000" cy="9144000"/>
  <p:embeddedFontLst>
    <p:embeddedFont>
      <p:font typeface="Open Sans Light" panose="020B0306030504020204"/>
      <p:regular r:id="rId9"/>
      <p:bold r:id="rId10"/>
      <p:italic r:id="rId11"/>
      <p:boldItalic r:id="rId12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B2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5"/>
    <p:restoredTop sz="94712"/>
  </p:normalViewPr>
  <p:slideViewPr>
    <p:cSldViewPr snapToGrid="0" showGuides="1">
      <p:cViewPr>
        <p:scale>
          <a:sx n="112" d="100"/>
          <a:sy n="112" d="100"/>
        </p:scale>
        <p:origin x="2000" y="7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0" d="100"/>
          <a:sy n="110" d="100"/>
        </p:scale>
        <p:origin x="454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14C273C7-1C12-DA1C-806F-F910D8CCF4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80B7795-80AC-8DB3-7FB7-59E4A5077C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29D56-D4DF-654A-9214-F1CAA0AEC471}" type="datetimeFigureOut">
              <a:rPr lang="nl-NL" smtClean="0"/>
              <a:t>09-02-2026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5BB996F-236C-261C-B651-AB90B4DDB2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F072F70-ACCD-CC8C-BA85-529B12E8D1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C6A4-AFD7-9B46-8096-21C83DE626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817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E852E-1D30-2D40-90FA-C7542727AEDC}" type="datetimeFigureOut">
              <a:rPr lang="nl-NL" smtClean="0"/>
              <a:t>09-02-2026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7EB0C-D6D2-AE47-B91B-8A17C5F7E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4199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BEPROAC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445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s of tw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BA625C-04E7-2CEA-AE57-84EBD3169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68000"/>
            <a:ext cx="11257200" cy="586800"/>
          </a:xfrm>
        </p:spPr>
        <p:txBody>
          <a:bodyPr lIns="0" tIns="0" rIns="0" bIns="0" anchor="t" anchorCtr="0"/>
          <a:lstStyle>
            <a:lvl1pPr>
              <a:defRPr b="1">
                <a:solidFill>
                  <a:srgbClr val="2BB2A3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330C9EC-7DC4-CA16-0A94-C98819E302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000" y="1295998"/>
            <a:ext cx="5475600" cy="4860000"/>
          </a:xfrm>
        </p:spPr>
        <p:txBody>
          <a:bodyPr lIns="9000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ACDD9CB-248F-E7DA-8DDF-535A73152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295998"/>
            <a:ext cx="5628000" cy="4860000"/>
          </a:xfrm>
        </p:spPr>
        <p:txBody>
          <a:bodyPr lIns="9000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090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B26FDFDA-88DC-8C05-9E99-1D1CB94A26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078056 w 6096000"/>
              <a:gd name="connsiteY1" fmla="*/ 0 h 6858000"/>
              <a:gd name="connsiteX2" fmla="*/ 5078056 w 6096000"/>
              <a:gd name="connsiteY2" fmla="*/ 511889 h 6858000"/>
              <a:gd name="connsiteX3" fmla="*/ 6096000 w 6096000"/>
              <a:gd name="connsiteY3" fmla="*/ 511889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078056" y="0"/>
                </a:lnTo>
                <a:lnTo>
                  <a:pt x="5078056" y="511889"/>
                </a:lnTo>
                <a:lnTo>
                  <a:pt x="6096000" y="511889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0BA625C-04E7-2CEA-AE57-84EBD3169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68000"/>
            <a:ext cx="5475600" cy="1038584"/>
          </a:xfrm>
        </p:spPr>
        <p:txBody>
          <a:bodyPr lIns="0" tIns="0" rIns="0" bIns="0" anchor="t" anchorCtr="0"/>
          <a:lstStyle>
            <a:lvl1pPr>
              <a:defRPr b="1">
                <a:solidFill>
                  <a:srgbClr val="2BB2A3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330C9EC-7DC4-CA16-0A94-C98819E302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000" y="1785258"/>
            <a:ext cx="5475600" cy="4370740"/>
          </a:xfrm>
        </p:spPr>
        <p:txBody>
          <a:bodyPr lIns="9000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494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728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rtne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28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Smart Building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539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Highway Infr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166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Bridge Infr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914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Traffic Syst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463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Water Qual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5931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Water Treatm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1BC503-EF5F-D3E8-D836-0707B7F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00" y="0"/>
            <a:ext cx="10226566" cy="3502800"/>
          </a:xfrm>
        </p:spPr>
        <p:txBody>
          <a:bodyPr lIns="0" tIns="0" rIns="0" bIns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064DB2-5464-8051-7910-85E8A7B57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834000"/>
            <a:ext cx="5654566" cy="165576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029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9752D0-F74F-459D-5C08-8D3BB3359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-1"/>
            <a:ext cx="10515600" cy="3502800"/>
          </a:xfrm>
        </p:spPr>
        <p:txBody>
          <a:bodyPr lIns="0" tIns="0" rIns="0" bIns="0" anchor="b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EC3B9B-D170-8093-6052-77BF2C23E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000" y="3834000"/>
            <a:ext cx="7246593" cy="1678526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592415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+ Objec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639CD0-C847-05A2-D375-E33624076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68000"/>
            <a:ext cx="11257200" cy="586800"/>
          </a:xfrm>
        </p:spPr>
        <p:txBody>
          <a:bodyPr lIns="0" tIns="0" rIns="0" bIns="0" anchor="t" anchorCtr="0"/>
          <a:lstStyle>
            <a:lvl1pPr>
              <a:defRPr b="1">
                <a:solidFill>
                  <a:srgbClr val="2BB2A3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EB50A6-0507-3CD6-5981-A660E7DAF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296000"/>
            <a:ext cx="11257200" cy="4860000"/>
          </a:xfrm>
        </p:spPr>
        <p:txBody>
          <a:bodyPr lIns="0" tIns="0" rIns="0" bIns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60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281B5D2-8A64-740E-0733-618C952E3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4CD2A9-045F-4C7F-5294-1D859FA77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22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8" r:id="rId3"/>
    <p:sldLayoutId id="2147483657" r:id="rId4"/>
    <p:sldLayoutId id="2147483665" r:id="rId5"/>
    <p:sldLayoutId id="2147483661" r:id="rId6"/>
    <p:sldLayoutId id="2147483660" r:id="rId7"/>
    <p:sldLayoutId id="2147483651" r:id="rId8"/>
    <p:sldLayoutId id="2147483650" r:id="rId9"/>
    <p:sldLayoutId id="2147483652" r:id="rId10"/>
    <p:sldLayoutId id="2147483656" r:id="rId11"/>
    <p:sldLayoutId id="2147483655" r:id="rId12"/>
    <p:sldLayoutId id="214748366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20AA52-D2E6-4607-7CB6-E1934837A4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68657EC-2A43-1715-E143-18ECEA0D50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32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30484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BEPROACT 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2BB2A3"/>
      </a:accent1>
      <a:accent2>
        <a:srgbClr val="D9EFED"/>
      </a:accent2>
      <a:accent3>
        <a:srgbClr val="61C1B5"/>
      </a:accent3>
      <a:accent4>
        <a:srgbClr val="8BD0C9"/>
      </a:accent4>
      <a:accent5>
        <a:srgbClr val="B4E0DA"/>
      </a:accent5>
      <a:accent6>
        <a:srgbClr val="D9EFEC"/>
      </a:accent6>
      <a:hlink>
        <a:srgbClr val="FEFFFF"/>
      </a:hlink>
      <a:folHlink>
        <a:srgbClr val="000000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1" id="{A33B3D28-D84F-3348-AE77-EC6935C33E6B}" vid="{C225832D-CD56-C146-BE07-44218B73FD6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7bcccd2-10d0-45d6-a4db-7eb723484c92" xsi:nil="true"/>
    <lcf76f155ced4ddcb4097134ff3c332f xmlns="1e549ad7-ba48-4a50-9a26-74694a9c8e4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877602954A5249AC40A1391EF8F0B5" ma:contentTypeVersion="19" ma:contentTypeDescription="Een nieuw document maken." ma:contentTypeScope="" ma:versionID="20255686a4fae80e16ac543505b5bf58">
  <xsd:schema xmlns:xsd="http://www.w3.org/2001/XMLSchema" xmlns:xs="http://www.w3.org/2001/XMLSchema" xmlns:p="http://schemas.microsoft.com/office/2006/metadata/properties" xmlns:ns2="e7bcccd2-10d0-45d6-a4db-7eb723484c92" xmlns:ns3="1e549ad7-ba48-4a50-9a26-74694a9c8e44" targetNamespace="http://schemas.microsoft.com/office/2006/metadata/properties" ma:root="true" ma:fieldsID="7d5c9215f1452227bb06bea75f653817" ns2:_="" ns3:_="">
    <xsd:import namespace="e7bcccd2-10d0-45d6-a4db-7eb723484c92"/>
    <xsd:import namespace="1e549ad7-ba48-4a50-9a26-74694a9c8e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bcccd2-10d0-45d6-a4db-7eb723484c9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517557e-f955-4954-a08d-bf5da2b0a184}" ma:internalName="TaxCatchAll" ma:showField="CatchAllData" ma:web="e7bcccd2-10d0-45d6-a4db-7eb723484c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549ad7-ba48-4a50-9a26-74694a9c8e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e1a86791-aad9-4770-825c-ef26cc3fa5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6C8513-26C3-49B6-B761-A3BF0B46DD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3D33CF-DD71-4842-B871-2D460B14C670}">
  <ds:schemaRefs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1e549ad7-ba48-4a50-9a26-74694a9c8e44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e7bcccd2-10d0-45d6-a4db-7eb723484c92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C6EB12B-ED56-4813-920E-C08DF6EA0A0F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25</TotalTime>
  <Words>0</Words>
  <Application>Microsoft Macintosh PowerPoint</Application>
  <PresentationFormat>Breedbeeld</PresentationFormat>
  <Paragraphs>0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Aptos</vt:lpstr>
      <vt:lpstr>Open Sans Light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Kimberley Everse | Keijzer</dc:creator>
  <cp:lastModifiedBy>Mila Sas | Keijzer</cp:lastModifiedBy>
  <cp:revision>5</cp:revision>
  <dcterms:created xsi:type="dcterms:W3CDTF">2025-11-11T09:36:42Z</dcterms:created>
  <dcterms:modified xsi:type="dcterms:W3CDTF">2026-02-09T10:17:31Z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0x01010041877602954A5249AC40A1391EF8F0B5</vt:lpwstr>
  </property>
  <property fmtid="{D5CDD505-2E9C-101B-9397-08002B2CF9AE}" pid="3" name="MediaServiceImageTags">
    <vt:lpwstr/>
  </property>
</Properties>
</file>